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1" r:id="rId12"/>
    <p:sldId id="274" r:id="rId13"/>
    <p:sldId id="282" r:id="rId14"/>
    <p:sldId id="28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62313" autoAdjust="0"/>
  </p:normalViewPr>
  <p:slideViewPr>
    <p:cSldViewPr snapToGrid="0" snapToObjects="1">
      <p:cViewPr varScale="1">
        <p:scale>
          <a:sx n="77" d="100"/>
          <a:sy n="77" d="100"/>
        </p:scale>
        <p:origin x="3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Related standards and specifications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015F-6543-48C3-9456-E9610CF43DD0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scope of the code sprint is to include API development and testing, using one or more implementations of </a:t>
            </a:r>
            <a:r>
              <a:rPr lang="en-US" dirty="0" err="1"/>
              <a:t>OpenAPI</a:t>
            </a:r>
            <a:r>
              <a:rPr lang="en-US" dirty="0"/>
              <a:t> 3.0 (the successor of Swagger).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44C721-98A2-E54D-A641-822C7E84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90" y="1039975"/>
            <a:ext cx="6684219" cy="54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CE6A94-B25B-2547-BCC3-32FEA266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7" y="1091710"/>
            <a:ext cx="8977011" cy="53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422</Words>
  <Application>Microsoft Macintosh PowerPoint</Application>
  <PresentationFormat>Widescreen</PresentationFormat>
  <Paragraphs>71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137</cp:revision>
  <dcterms:created xsi:type="dcterms:W3CDTF">2020-04-17T22:01:33Z</dcterms:created>
  <dcterms:modified xsi:type="dcterms:W3CDTF">2020-07-16T11:32:31Z</dcterms:modified>
</cp:coreProperties>
</file>